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/>
    <p:restoredTop sz="94666"/>
  </p:normalViewPr>
  <p:slideViewPr>
    <p:cSldViewPr snapToGrid="0">
      <p:cViewPr varScale="1">
        <p:scale>
          <a:sx n="85" d="100"/>
          <a:sy n="85" d="100"/>
        </p:scale>
        <p:origin x="18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EE70B6-65BE-1649-8EE4-436E769C272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606E0-8728-AB41-BF97-D3C2BC3F4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784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398DE2-3428-498A-AB86-811AB1AF98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FE385AF-63EC-471B-951E-0B80F8789C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123CF88-44C7-4C06-A621-B01C4E894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2DE5B70-B009-49B1-9F12-4C5705687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5CE1AF3-27A8-457E-89E4-A451768E2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424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9E324F-CEF3-4356-9206-4EE7C2D9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4158626-4A2D-484D-8F8C-6CB7D969C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4F832B4-91A1-452D-8217-A1F9FEF9B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54E9804-54DF-4F4E-988A-C2FE250DB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F389C15-FD55-418D-ACC1-DAABC23CA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8804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A170FB0B-208E-46D4-B2EB-3EDA2F7121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616802C-BC97-43AA-94A1-14A91E4AA8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D07BD94-E0DA-4206-A01C-1DAEFBBFF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E044895-CC25-4983-B510-09D11A57F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779604E-DAD3-4BDE-8E66-9DD494B12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261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6A4199-2995-4CDC-A884-3FC7C62D8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497363E-EBFE-4E7B-9791-EC6C9BA24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1E5076E-E3BF-4ADA-B526-F7ED0EEC8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E5E0303-6986-47FD-8E81-1C696AB3E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63D71F4-332E-40F7-9B62-3467E212A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7255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4D4B4D-EE17-4139-A838-E49214DDC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83D384F-7D77-4802-9E3B-F40693E8B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3B27EB-644D-4FB5-B331-5C55D05E3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7B87C74-EE82-4B67-A744-106AF570E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2F122B-6EAD-4E64-AAB3-78116C3C1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081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8A37589-F6CC-48A8-8F2E-0132B198A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A05A83-B210-493F-BE52-0A679244B0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D5FC22C-53C8-4A41-A900-B364A1EF4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004D018-200B-4512-80CC-770C087C8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3B5A889-1A92-4AC5-A50A-AE4877C89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AF2C854-7A2A-440E-9932-FD88B97EC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0873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0BB6D9-569C-4970-AC99-C8B2673E5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EDA56F7-CA60-45DA-9D9A-2EAC6ED065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891D6B4-1870-4C3E-AEDE-3C22E8233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80A1D045-CAC5-4930-AF40-4627637554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8B200950-64CE-464D-B7E9-3AD7207FEE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32E4B22-26CA-4D20-A051-3BB4D12E2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48B1BCD-0A43-4B64-B4B7-A0D2F146D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3913538-FB4A-4B5E-8C1F-2437C4B3B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8942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5F91BE7-BF49-4413-9787-C654F43A0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78C0D02-6ACD-40F9-9B03-1BD3C549D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32CD3BA-7559-4523-8712-823B9CE8A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E69AA60-2C13-4E2E-A1C3-1D6E24AD9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393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EBE932A-79FA-489C-87A4-501D285B4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E03ED0C-F271-43D3-8A42-44E37C530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6272CA0-4A47-4B0D-9034-C45AEC7BB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5543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DB8718-28FB-4782-926B-E745CB662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4B40D2-E017-4926-BC58-A4BDE65C7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8670719-0E0E-412B-871E-DFB7934064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C0736E0-FB96-4B70-8CB5-4350839FD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043AE17-E303-4B33-9FA6-05C0C7724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DF82606-44DE-476D-A1C9-9B465AC1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584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6132F5-5C50-48CB-832A-946EB9EFC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EE78CB1-1828-4C70-AA80-D2E3EA69D5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8B02973-2BEF-427D-B2A0-8080B6E271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346A474-5250-4CCA-839B-1B5EC625A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A355BAA-60D4-45FA-AE05-D7187E5CC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96EE788-CFED-478C-8264-7462AF3D1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51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2A05A530-F3B5-4A27-B615-6530C72DC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C257AD4-6CAD-4C7E-82AF-7B523D861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110C5C1-4670-41B5-A287-B49644217C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438F29D-068B-4EAC-96B6-77A3A436D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AC27A29-09D7-4D28-A79A-AC6F5F2522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1318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FF894D9-6586-477C-9186-CF3FD4F0E0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Intensity Transformation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7F94D77-50BB-427B-89EF-5495BFD55C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r>
              <a:rPr lang="en-IN" dirty="0"/>
              <a:t>- Chao</a:t>
            </a:r>
          </a:p>
          <a:p>
            <a:pPr algn="r"/>
            <a:r>
              <a:rPr lang="en-IN" dirty="0"/>
              <a:t>- Gauri</a:t>
            </a:r>
          </a:p>
          <a:p>
            <a:pPr algn="r"/>
            <a:r>
              <a:rPr lang="en-IN" dirty="0"/>
              <a:t>- </a:t>
            </a:r>
            <a:r>
              <a:rPr lang="en-IN" dirty="0" err="1"/>
              <a:t>Charan</a:t>
            </a:r>
            <a:endParaRPr lang="en-IN" dirty="0"/>
          </a:p>
          <a:p>
            <a:pPr algn="r"/>
            <a:r>
              <a:rPr lang="en-IN" dirty="0"/>
              <a:t> - </a:t>
            </a:r>
            <a:r>
              <a:rPr lang="en-IN" dirty="0" err="1"/>
              <a:t>Saikiran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9482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E5DF9A8-4B18-415B-BF1C-181597C22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Intensity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8AB3F5E-5B11-4B7E-9A25-9368522F6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Objective </a:t>
            </a:r>
          </a:p>
          <a:p>
            <a:pPr lvl="1"/>
            <a:r>
              <a:rPr lang="en-IN" dirty="0"/>
              <a:t>Modify the image intensities for better visualization.</a:t>
            </a:r>
          </a:p>
          <a:p>
            <a:r>
              <a:rPr lang="en-IN" dirty="0"/>
              <a:t>Sub topics</a:t>
            </a:r>
          </a:p>
          <a:p>
            <a:pPr lvl="1"/>
            <a:r>
              <a:rPr lang="en-IN" dirty="0"/>
              <a:t>Image negatives</a:t>
            </a:r>
          </a:p>
          <a:p>
            <a:pPr lvl="1"/>
            <a:r>
              <a:rPr lang="en-IN" dirty="0"/>
              <a:t>Log transformation</a:t>
            </a:r>
          </a:p>
          <a:p>
            <a:pPr lvl="1"/>
            <a:r>
              <a:rPr lang="en-IN" dirty="0"/>
              <a:t>Power-Law (Gamma) transformation</a:t>
            </a:r>
          </a:p>
          <a:p>
            <a:pPr lvl="1"/>
            <a:r>
              <a:rPr lang="en-IN" dirty="0"/>
              <a:t>Histogram</a:t>
            </a:r>
          </a:p>
          <a:p>
            <a:pPr lvl="1"/>
            <a:r>
              <a:rPr lang="en-IN" dirty="0"/>
              <a:t>Histogram equalization</a:t>
            </a:r>
          </a:p>
          <a:p>
            <a:pPr lvl="1"/>
            <a:r>
              <a:rPr lang="en-IN" dirty="0"/>
              <a:t>Histogram matching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7692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7BE8D0-1536-45EB-AC90-23D4580C4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Image negatives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0187" y="1825625"/>
            <a:ext cx="709162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376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B9B5FB-27F2-42A1-BD34-CF818A6C7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137583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F909A1-A6E8-4526-A6E4-3720E2CEA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Power-Law (Gamma) transformation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207" y="1900990"/>
            <a:ext cx="6837586" cy="436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889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694611-1B7C-42C8-9D77-7B758CA27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24AD83A-6294-4E07-B5CA-96E77B0A5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4970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FA8E28-D351-46FF-AE30-35D391AD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Histogram equalization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527" y="1690688"/>
            <a:ext cx="700550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616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12AC64-7F51-4544-BE14-A9F2862A9B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475194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52</Words>
  <Application>Microsoft Macintosh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Intensity Transformation </vt:lpstr>
      <vt:lpstr>Intensity Transformation</vt:lpstr>
      <vt:lpstr>Image negatives</vt:lpstr>
      <vt:lpstr>Log transformation</vt:lpstr>
      <vt:lpstr>Power-Law (Gamma) transformation</vt:lpstr>
      <vt:lpstr>Histogram</vt:lpstr>
      <vt:lpstr>Histogram equalization</vt:lpstr>
      <vt:lpstr>Thank you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Intensity Transformation </dc:title>
  <dc:creator>kiran burra</dc:creator>
  <cp:lastModifiedBy>Chao Yang</cp:lastModifiedBy>
  <cp:revision>10</cp:revision>
  <dcterms:created xsi:type="dcterms:W3CDTF">2017-11-20T21:51:40Z</dcterms:created>
  <dcterms:modified xsi:type="dcterms:W3CDTF">2017-11-20T22:24:16Z</dcterms:modified>
</cp:coreProperties>
</file>

<file path=docProps/thumbnail.jpeg>
</file>